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7AB60-302B-4092-AC88-9D7D7169214C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D67D-A58C-466B-B229-50D8AE068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1449D-0BF0-49F3-B274-989761F9FAC5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BFD4-1D8C-4251-96DB-72D5DAF5C8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8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6"/>
            <a:ext cx="563701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1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9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731520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7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2"/>
            <a:ext cx="597049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3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1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6" y="3497803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7"/>
            <a:ext cx="369411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9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1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1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88051"/>
              </p:ext>
            </p:extLst>
          </p:nvPr>
        </p:nvGraphicFramePr>
        <p:xfrm>
          <a:off x="142845" y="613696"/>
          <a:ext cx="8858309" cy="4269169"/>
        </p:xfrm>
        <a:graphic>
          <a:graphicData uri="http://schemas.openxmlformats.org/drawingml/2006/table">
            <a:tbl>
              <a:tblPr/>
              <a:tblGrid>
                <a:gridCol w="1260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1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246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пн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вт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ср</a:t>
                      </a: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чт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пт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сб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вс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u="sng" kern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Машиностр</a:t>
                      </a:r>
                      <a:r>
                        <a:rPr lang="ru-RU" sz="1200" b="1" i="0" u="sng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ru-RU" sz="1200" b="1" i="1" u="sng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 </a:t>
                      </a:r>
                      <a:r>
                        <a:rPr lang="ru-RU" sz="1200" b="1" i="0" u="sng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парк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«Детство – это мы»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</a:t>
                      </a:r>
                      <a:r>
                        <a:rPr lang="ru-RU" sz="1200" b="0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УГП</a:t>
                      </a:r>
                      <a:endParaRPr lang="ru-RU" sz="1200" b="0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en-US" sz="1200" b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lang="en-US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-0</a:t>
                      </a: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Арт-час «Народная мастерская»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(Библиотека)</a:t>
                      </a:r>
                      <a:endParaRPr lang="ru-RU" sz="1000" b="0" i="0" kern="1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«Кладоискатели»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Спектакль «Крошка Енот»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(Театр)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9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u="none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«Кладоискатели»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0" u="sng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Калейдоскоп народных игр и забав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(Библиотека)</a:t>
                      </a:r>
                      <a:endParaRPr lang="ru-RU" sz="800" b="0" i="0" kern="1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b="0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Концерт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«Я люблю тебя, Россия», посвященный Дню России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12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18-00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3878263" y="3182938"/>
            <a:ext cx="5634037" cy="39862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722293" y="0"/>
            <a:ext cx="223170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kern="1400" cap="none" spc="0" dirty="0">
                <a:ln w="1905"/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ИЮНЬ 2026</a:t>
            </a:r>
            <a:endParaRPr lang="ru-RU" sz="2800" b="1" i="1" cap="none" spc="0" dirty="0">
              <a:ln w="1905"/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0"/>
            <a:ext cx="39356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i="1" kern="1400" cap="none" spc="0" dirty="0">
                <a:ln w="1905"/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ЛЕТО В ПАРКАХ</a:t>
            </a:r>
            <a:endParaRPr lang="ru-RU" sz="3200" b="1" i="1" cap="none" spc="0" dirty="0">
              <a:ln w="1905"/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162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520941"/>
              </p:ext>
            </p:extLst>
          </p:nvPr>
        </p:nvGraphicFramePr>
        <p:xfrm>
          <a:off x="214282" y="0"/>
          <a:ext cx="8786873" cy="6892788"/>
        </p:xfrm>
        <a:graphic>
          <a:graphicData uri="http://schemas.openxmlformats.org/drawingml/2006/table">
            <a:tbl>
              <a:tblPr/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2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0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38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87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4620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15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Игровая программа «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Игробум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(ДКМ)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0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 отдыха «Серебряный возраст»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«Кладоискатели»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– класс «Необычные техники рисования»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(Музей)</a:t>
                      </a:r>
                      <a:endParaRPr lang="ru-RU" sz="1000" b="0" i="0" kern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«Кладоискатели»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 поисках сокровищ»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 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Концертно-игровая программа «Украденное лето»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(ДК Каменка и ДК </a:t>
                      </a:r>
                      <a:r>
                        <a:rPr lang="ru-RU" sz="1200" b="0" i="0" kern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Краснолесский</a:t>
                      </a: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0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 отдыха «Серебряный возраст»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3156"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+mn-cs"/>
                        </a:rPr>
                        <a:t>22</a:t>
                      </a:r>
                    </a:p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Машиностроит</a:t>
                      </a: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«Кладоискатели»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Квест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 поисках сокровищ»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 – класс «Народные промыслы»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(Музей)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17 -00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Игровая программа «Играем вместе»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(ЦКиД Каменецкий)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Читальный зал на траве «Библиотека без стен»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(Библиотека)</a:t>
                      </a:r>
                      <a:endParaRPr lang="ru-RU" sz="800" b="0" i="0" kern="1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b="0" i="0" kern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 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Times New Roman" pitchFamily="18" charset="0"/>
                        </a:rPr>
                        <a:t>27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28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«Рецепт хорошего настроения»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  <a:p>
                      <a:pPr algn="ctr"/>
                      <a:endParaRPr lang="ru-RU" sz="12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630525"/>
              </p:ext>
            </p:extLst>
          </p:nvPr>
        </p:nvGraphicFramePr>
        <p:xfrm>
          <a:off x="142843" y="0"/>
          <a:ext cx="8858315" cy="3214710"/>
        </p:xfrm>
        <a:graphic>
          <a:graphicData uri="http://schemas.openxmlformats.org/drawingml/2006/table">
            <a:tbl>
              <a:tblPr/>
              <a:tblGrid>
                <a:gridCol w="1265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5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54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147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29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i="0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3887</TotalTime>
  <Words>429</Words>
  <Application>Microsoft Office PowerPoint</Application>
  <PresentationFormat>Экран (4:3)</PresentationFormat>
  <Paragraphs>187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Century Schoolbook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пк</cp:lastModifiedBy>
  <cp:revision>323</cp:revision>
  <dcterms:created xsi:type="dcterms:W3CDTF">2016-06-17T09:17:12Z</dcterms:created>
  <dcterms:modified xsi:type="dcterms:W3CDTF">2026-06-21T16:23:52Z</dcterms:modified>
</cp:coreProperties>
</file>